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71" r:id="rId3"/>
    <p:sldId id="257" r:id="rId4"/>
    <p:sldId id="277" r:id="rId5"/>
    <p:sldId id="283" r:id="rId6"/>
    <p:sldId id="279" r:id="rId7"/>
    <p:sldId id="284" r:id="rId8"/>
    <p:sldId id="299" r:id="rId9"/>
    <p:sldId id="280" r:id="rId10"/>
    <p:sldId id="285" r:id="rId11"/>
    <p:sldId id="274" r:id="rId12"/>
    <p:sldId id="286" r:id="rId13"/>
    <p:sldId id="278" r:id="rId14"/>
    <p:sldId id="292" r:id="rId15"/>
    <p:sldId id="291" r:id="rId16"/>
    <p:sldId id="294" r:id="rId17"/>
    <p:sldId id="293" r:id="rId18"/>
    <p:sldId id="295" r:id="rId19"/>
    <p:sldId id="296" r:id="rId20"/>
    <p:sldId id="298" r:id="rId21"/>
    <p:sldId id="297" r:id="rId22"/>
    <p:sldId id="287" r:id="rId23"/>
    <p:sldId id="288" r:id="rId24"/>
    <p:sldId id="282" r:id="rId25"/>
    <p:sldId id="289" r:id="rId26"/>
    <p:sldId id="276" r:id="rId27"/>
    <p:sldId id="275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70" r:id="rId39"/>
    <p:sldId id="268" r:id="rId40"/>
  </p:sldIdLst>
  <p:sldSz cx="12192000" cy="6858000"/>
  <p:notesSz cx="6858000" cy="9144000"/>
  <p:embeddedFontLst>
    <p:embeddedFont>
      <p:font typeface="나눔스퀘어 Bold" panose="020B0600000101010101" pitchFamily="50" charset="-127"/>
      <p:bold r:id="rId42"/>
    </p:embeddedFont>
    <p:embeddedFont>
      <p:font typeface="Aharoni" panose="02010803020104030203" pitchFamily="2" charset="-79"/>
      <p:bold r:id="rId43"/>
    </p:embeddedFont>
    <p:embeddedFont>
      <p:font typeface="Arial Black" panose="020B0A04020102020204" pitchFamily="34" charset="0"/>
      <p:bold r:id="rId44"/>
    </p:embeddedFont>
    <p:embeddedFont>
      <p:font typeface="나눔스퀘어_ac ExtraBold" panose="020B0600000101010101" pitchFamily="50" charset="-127"/>
      <p:bold r:id="rId45"/>
    </p:embeddedFont>
    <p:embeddedFont>
      <p:font typeface="나눔스퀘어라운드 ExtraBold" panose="020B0600000101010101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배달의민족 도현" panose="020B0600000101010101" pitchFamily="50" charset="-127"/>
      <p:regular r:id="rId49"/>
    </p:embeddedFont>
    <p:embeddedFont>
      <p:font typeface="에스코어 드림 6 Bold" panose="020B0703030302020204" pitchFamily="34" charset="-127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ABDE3B5-CE3B-4493-92CC-2500E781DCA6}">
          <p14:sldIdLst>
            <p14:sldId id="256"/>
            <p14:sldId id="271"/>
          </p14:sldIdLst>
        </p14:section>
        <p14:section name="contents" id="{3190D520-F69A-4C8A-9892-F6F906434501}">
          <p14:sldIdLst>
            <p14:sldId id="257"/>
            <p14:sldId id="277"/>
            <p14:sldId id="283"/>
          </p14:sldIdLst>
        </p14:section>
        <p14:section name="1" id="{D37961F4-1712-46CD-9B01-0EDEC90BC5FA}">
          <p14:sldIdLst>
            <p14:sldId id="279"/>
            <p14:sldId id="284"/>
            <p14:sldId id="299"/>
          </p14:sldIdLst>
        </p14:section>
        <p14:section name="2" id="{83BF8023-2548-4AEB-8433-70FA1F160A25}">
          <p14:sldIdLst>
            <p14:sldId id="280"/>
            <p14:sldId id="285"/>
          </p14:sldIdLst>
        </p14:section>
        <p14:section name="3" id="{6428E986-7C77-46E8-962A-4A95ACFFFDBE}">
          <p14:sldIdLst>
            <p14:sldId id="274"/>
            <p14:sldId id="286"/>
            <p14:sldId id="278"/>
            <p14:sldId id="292"/>
            <p14:sldId id="291"/>
            <p14:sldId id="294"/>
            <p14:sldId id="293"/>
            <p14:sldId id="295"/>
            <p14:sldId id="296"/>
            <p14:sldId id="298"/>
            <p14:sldId id="297"/>
            <p14:sldId id="287"/>
          </p14:sldIdLst>
        </p14:section>
        <p14:section name="4" id="{FDDBC3BF-6ECC-40D2-897B-35E2C8B4B485}">
          <p14:sldIdLst>
            <p14:sldId id="288"/>
          </p14:sldIdLst>
        </p14:section>
        <p14:section name="5" id="{D798455B-855D-4D97-A15B-73B1D296164A}">
          <p14:sldIdLst>
            <p14:sldId id="282"/>
            <p14:sldId id="289"/>
          </p14:sldIdLst>
        </p14:section>
        <p14:section name="End" id="{A2E92C5D-3199-425A-A906-6DD348C4AE83}">
          <p14:sldIdLst>
            <p14:sldId id="276"/>
            <p14:sldId id="275"/>
          </p14:sldIdLst>
        </p14:section>
        <p14:section name="old" id="{33709050-2297-4802-A1CC-0E771209DC2E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o sin" initials="hs" lastIdx="3" clrIdx="0">
    <p:extLst>
      <p:ext uri="{19B8F6BF-5375-455C-9EA6-DF929625EA0E}">
        <p15:presenceInfo xmlns:p15="http://schemas.microsoft.com/office/powerpoint/2012/main" userId="e94b8c81d35a013a" providerId="Windows Live"/>
      </p:ext>
    </p:extLst>
  </p:cmAuthor>
  <p:cmAuthor id="2" name="장 송하" initials="장송" lastIdx="1" clrIdx="1">
    <p:extLst>
      <p:ext uri="{19B8F6BF-5375-455C-9EA6-DF929625EA0E}">
        <p15:presenceInfo xmlns:p15="http://schemas.microsoft.com/office/powerpoint/2012/main" userId="77670d399825e8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>
        <p:scale>
          <a:sx n="75" d="100"/>
          <a:sy n="75" d="100"/>
        </p:scale>
        <p:origin x="70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9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D25FE-4FDA-4564-B89E-DD3DB0377547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E8C3B-95F9-4A6A-940C-1A46A83BF2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1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312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96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324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393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975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61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173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096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84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482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96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905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858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36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931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436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892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70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373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62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137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573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471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171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7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425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88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36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542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32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232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4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99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029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E8C3B-95F9-4A6A-940C-1A46A83BF28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76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2B3B3-9BAD-44F7-91E0-FC676BA1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EB6818-AF61-4653-93C5-858BE8408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D6BBB-C9D7-40D1-9277-BAD15E30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0281A-C2F5-4776-9E62-39058A44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E83A4-B0DE-4240-94E1-A8996CA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6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C3D36-F434-44C5-8D7A-EF74C03B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5BD80F-4B1B-44B0-8B19-F63F7A8FB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F97B9-A7EC-42DD-961A-CD4BB7FC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95DE5C-061A-4C36-AF21-E4D6E2E6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938F5-EB23-4D93-8305-6D066757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6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FED7BE-9908-40A5-A684-C5335BBAF1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0140C2-FBDF-4747-B9EF-2A85274A0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8EA1B-C0A4-4130-993C-26FE489E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5885F-0A3D-4015-B3A1-ACF2BB2D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DF10C0-F36B-46DA-B116-39DB1C18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33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9BEEA-BB5C-46AD-82E7-2D58F82C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293FB-E690-463B-A5E9-75968DA7C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7908D-8B2C-4C48-AB48-11C6380EF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1B8566-DD15-474C-BD6C-73000A9E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A28F5-92C7-4128-BB35-2DD460E0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9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4A8BE-DCB4-4FB8-BDB2-40C95219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167AB5-C788-4693-A778-BC23FE3B8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2D770-96B7-487A-9BA5-B7C54B15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199E2-D185-4F09-B676-41DEA546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61110-11BC-4915-9EED-CCD778E6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97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1A814-2808-4587-AF79-91142203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86180-C25E-4F39-A270-D61741CE4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14B176-4516-4C43-9B35-F8F27C347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BC378E-FE49-4240-9E0A-83995BF4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6CE96D-C9C7-453E-8BB0-2CC8E2AC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12FC2-D34D-45A9-BA89-76CD9904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81F9C-D6C4-4E27-BF18-720E5DA4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1A3FCD-E77C-4446-A6AA-8BBF069AD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C107EE-E2C2-481F-93DB-4979E60D0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F6A0E9-1A21-4741-92BD-1A7D4FAA2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9BC739-FCD6-4F28-AE66-3373A7833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7FBCA1-26E0-41FF-9592-7E76D020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D3137B-F6C1-444E-9AE5-CD08662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C563C7-531D-486F-86BC-38461ABC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60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7CC62-3973-4589-8F33-44D6BD87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CAE21F-BD6B-4506-9355-0C2CBBA6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414A7-B46D-4D86-8F90-208CFAA66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CB7F83-8C65-4AAF-BC54-11406D95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0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C2A611-0BB3-4D4E-9C35-2193179B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38B982-2A97-4D27-BA4F-AC84636D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F1E26-FDAC-4342-9046-F5790154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0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E27FF-A7CC-43E0-9BE4-E2E62BF2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52580-DA2B-4F53-B122-96F1691E5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938744-97AE-4B05-AC31-C77212F5F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EDB5CD-EE6F-4554-8462-52C6E57A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263CCD-A10B-4F84-8009-544E6F03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BD9BD-571E-4E33-BABD-FF1E78D1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9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B449B-6074-4A2F-B478-1A1604869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08B60-7002-424E-97A6-B97335470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278E7-6A3E-4E7D-A309-305FA3563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CD052C-7FD3-4CFC-8E39-0233FF59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AD932-95CE-4D20-8D93-3A3C82A8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B5BB20-721C-4530-9CEE-42719FA8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4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A10A61-05AA-4BFD-8D3F-38DF2C57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DFACF-4D07-4856-A025-A45D98F60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FC906-CFBC-4592-8601-A0E387C38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70422-EFDF-4D43-AE0A-721015F2287D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8CB03-B038-4463-8D7D-5028263C7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069B4-B490-4A48-B874-5945CA982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F40B8-6E61-4658-84D1-4748C4605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07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358884-310B-4EFD-A7AA-E86347B256A6}"/>
              </a:ext>
            </a:extLst>
          </p:cNvPr>
          <p:cNvGrpSpPr/>
          <p:nvPr/>
        </p:nvGrpSpPr>
        <p:grpSpPr>
          <a:xfrm rot="21141737">
            <a:off x="-570339" y="2652412"/>
            <a:ext cx="13332677" cy="3216719"/>
            <a:chOff x="0" y="141564"/>
            <a:chExt cx="12192001" cy="10322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6F333-7A3D-4243-88ED-270FB8637185}"/>
                </a:ext>
              </a:extLst>
            </p:cNvPr>
            <p:cNvSpPr/>
            <p:nvPr/>
          </p:nvSpPr>
          <p:spPr>
            <a:xfrm>
              <a:off x="1" y="141564"/>
              <a:ext cx="12192000" cy="10322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F79EBE-8729-478E-95FC-77B37157315F}"/>
                </a:ext>
              </a:extLst>
            </p:cNvPr>
            <p:cNvSpPr/>
            <p:nvPr/>
          </p:nvSpPr>
          <p:spPr>
            <a:xfrm>
              <a:off x="0" y="206241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0389C3-CE55-40A3-8680-1D5B7D21F6F4}"/>
                </a:ext>
              </a:extLst>
            </p:cNvPr>
            <p:cNvSpPr/>
            <p:nvPr/>
          </p:nvSpPr>
          <p:spPr>
            <a:xfrm>
              <a:off x="0" y="10889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F69167-A658-489D-BF24-1DFAAE17E4F5}"/>
              </a:ext>
            </a:extLst>
          </p:cNvPr>
          <p:cNvSpPr txBox="1"/>
          <p:nvPr/>
        </p:nvSpPr>
        <p:spPr>
          <a:xfrm rot="21120000">
            <a:off x="94263" y="3536706"/>
            <a:ext cx="7313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bg1"/>
                </a:solidFill>
                <a:latin typeface="Arial Black" panose="020B0A04020102020204" pitchFamily="34" charset="0"/>
              </a:rPr>
              <a:t>AI CAR</a:t>
            </a:r>
            <a:endParaRPr lang="ko-KR" altLang="en-US" sz="1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0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기술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C6F8F-6865-4867-806B-C7665ACE8606}"/>
              </a:ext>
            </a:extLst>
          </p:cNvPr>
          <p:cNvSpPr txBox="1"/>
          <p:nvPr/>
        </p:nvSpPr>
        <p:spPr>
          <a:xfrm>
            <a:off x="-3310125" y="177151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Picture 2" descr="Introduction to Intel OpenVINO Toolkit | by Surya Prabhakaran | The Startup  | Medium">
            <a:extLst>
              <a:ext uri="{FF2B5EF4-FFF2-40B4-BE49-F238E27FC236}">
                <a16:creationId xmlns:a16="http://schemas.microsoft.com/office/drawing/2014/main" id="{22E5C6F8-1AA0-43F3-9505-54478511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2782450"/>
            <a:ext cx="5401010" cy="16203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ad-segmentation-adas-0001 - OpenVINO™ Toolkit">
            <a:extLst>
              <a:ext uri="{FF2B5EF4-FFF2-40B4-BE49-F238E27FC236}">
                <a16:creationId xmlns:a16="http://schemas.microsoft.com/office/drawing/2014/main" id="{FAA79C5E-4FE5-47B5-BB95-A83F5C790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2190000"/>
            <a:ext cx="4918710" cy="2805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3660F4-F12C-41B2-BD77-FB319987480C}"/>
              </a:ext>
            </a:extLst>
          </p:cNvPr>
          <p:cNvSpPr txBox="1"/>
          <p:nvPr/>
        </p:nvSpPr>
        <p:spPr>
          <a:xfrm>
            <a:off x="6229212" y="5156761"/>
            <a:ext cx="5661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road-segmentation-adas-0001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7926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2C63D-111A-4E20-B2B2-82FA7E624014}"/>
              </a:ext>
            </a:extLst>
          </p:cNvPr>
          <p:cNvSpPr txBox="1"/>
          <p:nvPr/>
        </p:nvSpPr>
        <p:spPr>
          <a:xfrm>
            <a:off x="12740640" y="162000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기술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37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85109-0F9B-48AA-B2A0-0863AA5D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81" y="1047464"/>
            <a:ext cx="6478836" cy="5702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45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C08F06E-51C8-4378-803D-D63B9586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8" y="1212564"/>
            <a:ext cx="11963402" cy="10529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C08F06E-51C8-4378-803D-D63B9586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8" y="1212564"/>
            <a:ext cx="11963402" cy="10529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961CEE-7A9C-4DC4-B8C4-DCDBFC09EEB3}"/>
              </a:ext>
            </a:extLst>
          </p:cNvPr>
          <p:cNvGrpSpPr/>
          <p:nvPr/>
        </p:nvGrpSpPr>
        <p:grpSpPr>
          <a:xfrm>
            <a:off x="162000" y="1235119"/>
            <a:ext cx="11412536" cy="734400"/>
            <a:chOff x="162000" y="1235119"/>
            <a:chExt cx="11412536" cy="7344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50C8A51-FF55-442F-88A7-D45FD0D674A4}"/>
                </a:ext>
              </a:extLst>
            </p:cNvPr>
            <p:cNvSpPr/>
            <p:nvPr/>
          </p:nvSpPr>
          <p:spPr>
            <a:xfrm>
              <a:off x="162000" y="1235119"/>
              <a:ext cx="8115226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D2A735-6857-4A2F-B97D-A4237FE7E22B}"/>
                </a:ext>
              </a:extLst>
            </p:cNvPr>
            <p:cNvSpPr txBox="1"/>
            <p:nvPr/>
          </p:nvSpPr>
          <p:spPr>
            <a:xfrm>
              <a:off x="8324928" y="1402264"/>
              <a:ext cx="3249608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웹캠을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불러온 후 사이즈 변경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045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C08F06E-51C8-4378-803D-D63B9586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8" y="1212564"/>
            <a:ext cx="11963402" cy="10529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1B7D2A-EEB5-4DA1-A16B-7303F3081932}"/>
              </a:ext>
            </a:extLst>
          </p:cNvPr>
          <p:cNvGrpSpPr/>
          <p:nvPr/>
        </p:nvGrpSpPr>
        <p:grpSpPr>
          <a:xfrm>
            <a:off x="162000" y="1235119"/>
            <a:ext cx="11412536" cy="734400"/>
            <a:chOff x="162000" y="1235119"/>
            <a:chExt cx="11412536" cy="7344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BCE76B9-E3E5-4B41-AC07-B9E0596FB132}"/>
                </a:ext>
              </a:extLst>
            </p:cNvPr>
            <p:cNvSpPr/>
            <p:nvPr/>
          </p:nvSpPr>
          <p:spPr>
            <a:xfrm>
              <a:off x="162000" y="1235119"/>
              <a:ext cx="8115226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A895F-855F-4DA3-9CA9-557A24D3DDFA}"/>
                </a:ext>
              </a:extLst>
            </p:cNvPr>
            <p:cNvSpPr txBox="1"/>
            <p:nvPr/>
          </p:nvSpPr>
          <p:spPr>
            <a:xfrm>
              <a:off x="8324928" y="1402264"/>
              <a:ext cx="3249608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웹캠을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불러온 후 사이즈 변경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58D896-CB37-4A17-AAD7-A458967F31D7}"/>
              </a:ext>
            </a:extLst>
          </p:cNvPr>
          <p:cNvGrpSpPr/>
          <p:nvPr/>
        </p:nvGrpSpPr>
        <p:grpSpPr>
          <a:xfrm>
            <a:off x="162000" y="2011124"/>
            <a:ext cx="8647653" cy="734400"/>
            <a:chOff x="162000" y="2011124"/>
            <a:chExt cx="8647653" cy="7344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8F011F-C070-4153-9AE3-C2758D46D62F}"/>
                </a:ext>
              </a:extLst>
            </p:cNvPr>
            <p:cNvSpPr/>
            <p:nvPr/>
          </p:nvSpPr>
          <p:spPr>
            <a:xfrm>
              <a:off x="162000" y="2011124"/>
              <a:ext cx="5333925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865EA5-0E09-4E87-8B63-D9B8AF91AB5F}"/>
                </a:ext>
              </a:extLst>
            </p:cNvPr>
            <p:cNvSpPr txBox="1"/>
            <p:nvPr/>
          </p:nvSpPr>
          <p:spPr>
            <a:xfrm>
              <a:off x="5495925" y="2178269"/>
              <a:ext cx="3313728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불러온 후 도로 요소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510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C08F06E-51C8-4378-803D-D63B9586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8" y="1212564"/>
            <a:ext cx="11963402" cy="10529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1B7D2A-EEB5-4DA1-A16B-7303F3081932}"/>
              </a:ext>
            </a:extLst>
          </p:cNvPr>
          <p:cNvGrpSpPr/>
          <p:nvPr/>
        </p:nvGrpSpPr>
        <p:grpSpPr>
          <a:xfrm>
            <a:off x="162000" y="1235119"/>
            <a:ext cx="11412536" cy="734400"/>
            <a:chOff x="162000" y="1235119"/>
            <a:chExt cx="11412536" cy="7344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BCE76B9-E3E5-4B41-AC07-B9E0596FB132}"/>
                </a:ext>
              </a:extLst>
            </p:cNvPr>
            <p:cNvSpPr/>
            <p:nvPr/>
          </p:nvSpPr>
          <p:spPr>
            <a:xfrm>
              <a:off x="162000" y="1235119"/>
              <a:ext cx="8115226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A895F-855F-4DA3-9CA9-557A24D3DDFA}"/>
                </a:ext>
              </a:extLst>
            </p:cNvPr>
            <p:cNvSpPr txBox="1"/>
            <p:nvPr/>
          </p:nvSpPr>
          <p:spPr>
            <a:xfrm>
              <a:off x="8324928" y="1402264"/>
              <a:ext cx="3249608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웹캠을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불러온 후 사이즈 변경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58D896-CB37-4A17-AAD7-A458967F31D7}"/>
              </a:ext>
            </a:extLst>
          </p:cNvPr>
          <p:cNvGrpSpPr/>
          <p:nvPr/>
        </p:nvGrpSpPr>
        <p:grpSpPr>
          <a:xfrm>
            <a:off x="162000" y="2011124"/>
            <a:ext cx="8647653" cy="734400"/>
            <a:chOff x="162000" y="2011124"/>
            <a:chExt cx="8647653" cy="7344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8F011F-C070-4153-9AE3-C2758D46D62F}"/>
                </a:ext>
              </a:extLst>
            </p:cNvPr>
            <p:cNvSpPr/>
            <p:nvPr/>
          </p:nvSpPr>
          <p:spPr>
            <a:xfrm>
              <a:off x="162000" y="2011124"/>
              <a:ext cx="5333925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865EA5-0E09-4E87-8B63-D9B8AF91AB5F}"/>
                </a:ext>
              </a:extLst>
            </p:cNvPr>
            <p:cNvSpPr txBox="1"/>
            <p:nvPr/>
          </p:nvSpPr>
          <p:spPr>
            <a:xfrm>
              <a:off x="5495925" y="2178269"/>
              <a:ext cx="3313728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불러온 후 도로 요소 예측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7C4905-4F74-4FF4-B92E-9D6306404A0B}"/>
              </a:ext>
            </a:extLst>
          </p:cNvPr>
          <p:cNvGrpSpPr/>
          <p:nvPr/>
        </p:nvGrpSpPr>
        <p:grpSpPr>
          <a:xfrm>
            <a:off x="162000" y="4549856"/>
            <a:ext cx="9743563" cy="979200"/>
            <a:chOff x="162000" y="2011124"/>
            <a:chExt cx="9743563" cy="7344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355807-56A0-4D4B-B28F-38FC8142570F}"/>
                </a:ext>
              </a:extLst>
            </p:cNvPr>
            <p:cNvSpPr/>
            <p:nvPr/>
          </p:nvSpPr>
          <p:spPr>
            <a:xfrm>
              <a:off x="162000" y="2011124"/>
              <a:ext cx="8515275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BB0280-9766-4D04-935F-6782D421349F}"/>
                </a:ext>
              </a:extLst>
            </p:cNvPr>
            <p:cNvSpPr txBox="1"/>
            <p:nvPr/>
          </p:nvSpPr>
          <p:spPr>
            <a:xfrm>
              <a:off x="8720623" y="2228283"/>
              <a:ext cx="1184940" cy="3000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차선 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461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C08F06E-51C8-4378-803D-D63B9586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8" y="1212564"/>
            <a:ext cx="11963402" cy="10529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44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C08F06E-51C8-4378-803D-D63B95863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6" b="660"/>
          <a:stretch/>
        </p:blipFill>
        <p:spPr>
          <a:xfrm>
            <a:off x="114299" y="1213200"/>
            <a:ext cx="11963402" cy="559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30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8CA333E-5F46-4060-84FA-8A970BE19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6" b="660"/>
          <a:stretch/>
        </p:blipFill>
        <p:spPr>
          <a:xfrm>
            <a:off x="114299" y="1213200"/>
            <a:ext cx="11963402" cy="559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F56BE4-CFF1-4A52-AFA1-590B70637204}"/>
              </a:ext>
            </a:extLst>
          </p:cNvPr>
          <p:cNvGrpSpPr/>
          <p:nvPr/>
        </p:nvGrpSpPr>
        <p:grpSpPr>
          <a:xfrm>
            <a:off x="162000" y="1970622"/>
            <a:ext cx="10037159" cy="734400"/>
            <a:chOff x="162000" y="1235119"/>
            <a:chExt cx="10037159" cy="734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7E2B320-7FA4-423D-85FE-FBAE8A089140}"/>
                </a:ext>
              </a:extLst>
            </p:cNvPr>
            <p:cNvSpPr/>
            <p:nvPr/>
          </p:nvSpPr>
          <p:spPr>
            <a:xfrm>
              <a:off x="162000" y="1235119"/>
              <a:ext cx="8115226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1F98A8-1438-4BED-B2FB-3480A2FEEB1E}"/>
                </a:ext>
              </a:extLst>
            </p:cNvPr>
            <p:cNvSpPr txBox="1"/>
            <p:nvPr/>
          </p:nvSpPr>
          <p:spPr>
            <a:xfrm>
              <a:off x="8324928" y="1402264"/>
              <a:ext cx="187423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직선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개로 치환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75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358884-310B-4EFD-A7AA-E86347B256A6}"/>
              </a:ext>
            </a:extLst>
          </p:cNvPr>
          <p:cNvGrpSpPr/>
          <p:nvPr/>
        </p:nvGrpSpPr>
        <p:grpSpPr>
          <a:xfrm rot="21141737">
            <a:off x="-570339" y="2652412"/>
            <a:ext cx="13332677" cy="3216719"/>
            <a:chOff x="0" y="141564"/>
            <a:chExt cx="12192001" cy="10322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6F333-7A3D-4243-88ED-270FB8637185}"/>
                </a:ext>
              </a:extLst>
            </p:cNvPr>
            <p:cNvSpPr/>
            <p:nvPr/>
          </p:nvSpPr>
          <p:spPr>
            <a:xfrm>
              <a:off x="1" y="141564"/>
              <a:ext cx="12192000" cy="10322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F79EBE-8729-478E-95FC-77B37157315F}"/>
                </a:ext>
              </a:extLst>
            </p:cNvPr>
            <p:cNvSpPr/>
            <p:nvPr/>
          </p:nvSpPr>
          <p:spPr>
            <a:xfrm>
              <a:off x="0" y="206241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0389C3-CE55-40A3-8680-1D5B7D21F6F4}"/>
                </a:ext>
              </a:extLst>
            </p:cNvPr>
            <p:cNvSpPr/>
            <p:nvPr/>
          </p:nvSpPr>
          <p:spPr>
            <a:xfrm>
              <a:off x="0" y="10889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F69167-A658-489D-BF24-1DFAAE17E4F5}"/>
              </a:ext>
            </a:extLst>
          </p:cNvPr>
          <p:cNvSpPr txBox="1"/>
          <p:nvPr/>
        </p:nvSpPr>
        <p:spPr>
          <a:xfrm rot="21157029">
            <a:off x="13302263" y="1647498"/>
            <a:ext cx="7313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bg1"/>
                </a:solidFill>
                <a:latin typeface="Arial Black" panose="020B0A04020102020204" pitchFamily="34" charset="0"/>
              </a:rPr>
              <a:t>AI CAR</a:t>
            </a:r>
            <a:endParaRPr lang="ko-KR" altLang="en-US" sz="1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6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8CA333E-5F46-4060-84FA-8A970BE19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6" b="660"/>
          <a:stretch/>
        </p:blipFill>
        <p:spPr>
          <a:xfrm>
            <a:off x="114299" y="1213200"/>
            <a:ext cx="11963402" cy="559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F56BE4-CFF1-4A52-AFA1-590B70637204}"/>
              </a:ext>
            </a:extLst>
          </p:cNvPr>
          <p:cNvGrpSpPr/>
          <p:nvPr/>
        </p:nvGrpSpPr>
        <p:grpSpPr>
          <a:xfrm>
            <a:off x="162000" y="1970622"/>
            <a:ext cx="10037159" cy="734400"/>
            <a:chOff x="162000" y="1235119"/>
            <a:chExt cx="10037159" cy="734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7E2B320-7FA4-423D-85FE-FBAE8A089140}"/>
                </a:ext>
              </a:extLst>
            </p:cNvPr>
            <p:cNvSpPr/>
            <p:nvPr/>
          </p:nvSpPr>
          <p:spPr>
            <a:xfrm>
              <a:off x="162000" y="1235119"/>
              <a:ext cx="8115226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1F98A8-1438-4BED-B2FB-3480A2FEEB1E}"/>
                </a:ext>
              </a:extLst>
            </p:cNvPr>
            <p:cNvSpPr txBox="1"/>
            <p:nvPr/>
          </p:nvSpPr>
          <p:spPr>
            <a:xfrm>
              <a:off x="8324928" y="1402264"/>
              <a:ext cx="187423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직선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개로 치환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B073CA-4813-4362-81CC-99516FAA5822}"/>
              </a:ext>
            </a:extLst>
          </p:cNvPr>
          <p:cNvGrpSpPr/>
          <p:nvPr/>
        </p:nvGrpSpPr>
        <p:grpSpPr>
          <a:xfrm>
            <a:off x="162000" y="2745532"/>
            <a:ext cx="11820450" cy="1466309"/>
            <a:chOff x="162000" y="2011124"/>
            <a:chExt cx="11820450" cy="10997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7994DC-E8D1-4C0F-BF12-AB3118B09693}"/>
                </a:ext>
              </a:extLst>
            </p:cNvPr>
            <p:cNvSpPr/>
            <p:nvPr/>
          </p:nvSpPr>
          <p:spPr>
            <a:xfrm>
              <a:off x="162000" y="2011124"/>
              <a:ext cx="11820450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D0E727-1A00-49A8-BB68-BF1C79F1164D}"/>
                </a:ext>
              </a:extLst>
            </p:cNvPr>
            <p:cNvSpPr txBox="1"/>
            <p:nvPr/>
          </p:nvSpPr>
          <p:spPr>
            <a:xfrm>
              <a:off x="10429953" y="2810773"/>
              <a:ext cx="1418978" cy="3000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기준점 지정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03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8CA333E-5F46-4060-84FA-8A970BE19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6" b="660"/>
          <a:stretch/>
        </p:blipFill>
        <p:spPr>
          <a:xfrm>
            <a:off x="114299" y="1213200"/>
            <a:ext cx="11963402" cy="559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F56BE4-CFF1-4A52-AFA1-590B70637204}"/>
              </a:ext>
            </a:extLst>
          </p:cNvPr>
          <p:cNvGrpSpPr/>
          <p:nvPr/>
        </p:nvGrpSpPr>
        <p:grpSpPr>
          <a:xfrm>
            <a:off x="162000" y="1970622"/>
            <a:ext cx="10037159" cy="734400"/>
            <a:chOff x="162000" y="1235119"/>
            <a:chExt cx="10037159" cy="734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7E2B320-7FA4-423D-85FE-FBAE8A089140}"/>
                </a:ext>
              </a:extLst>
            </p:cNvPr>
            <p:cNvSpPr/>
            <p:nvPr/>
          </p:nvSpPr>
          <p:spPr>
            <a:xfrm>
              <a:off x="162000" y="1235119"/>
              <a:ext cx="8115226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1F98A8-1438-4BED-B2FB-3480A2FEEB1E}"/>
                </a:ext>
              </a:extLst>
            </p:cNvPr>
            <p:cNvSpPr txBox="1"/>
            <p:nvPr/>
          </p:nvSpPr>
          <p:spPr>
            <a:xfrm>
              <a:off x="8324928" y="1402264"/>
              <a:ext cx="187423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직선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개로 치환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B073CA-4813-4362-81CC-99516FAA5822}"/>
              </a:ext>
            </a:extLst>
          </p:cNvPr>
          <p:cNvGrpSpPr/>
          <p:nvPr/>
        </p:nvGrpSpPr>
        <p:grpSpPr>
          <a:xfrm>
            <a:off x="162000" y="2745532"/>
            <a:ext cx="11820450" cy="1466309"/>
            <a:chOff x="162000" y="2011124"/>
            <a:chExt cx="11820450" cy="10997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7994DC-E8D1-4C0F-BF12-AB3118B09693}"/>
                </a:ext>
              </a:extLst>
            </p:cNvPr>
            <p:cNvSpPr/>
            <p:nvPr/>
          </p:nvSpPr>
          <p:spPr>
            <a:xfrm>
              <a:off x="162000" y="2011124"/>
              <a:ext cx="11820450" cy="734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D0E727-1A00-49A8-BB68-BF1C79F1164D}"/>
                </a:ext>
              </a:extLst>
            </p:cNvPr>
            <p:cNvSpPr txBox="1"/>
            <p:nvPr/>
          </p:nvSpPr>
          <p:spPr>
            <a:xfrm>
              <a:off x="10429953" y="2810773"/>
              <a:ext cx="1418978" cy="3000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기준점 지정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96FF1-F4CA-4D5F-97E7-A5C547CFB846}"/>
              </a:ext>
            </a:extLst>
          </p:cNvPr>
          <p:cNvGrpSpPr/>
          <p:nvPr/>
        </p:nvGrpSpPr>
        <p:grpSpPr>
          <a:xfrm>
            <a:off x="162000" y="6294895"/>
            <a:ext cx="7793034" cy="489600"/>
            <a:chOff x="162000" y="1489444"/>
            <a:chExt cx="7793034" cy="4896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1C73E6C-E8D4-49D7-8AE6-8643450FFBB3}"/>
                </a:ext>
              </a:extLst>
            </p:cNvPr>
            <p:cNvSpPr/>
            <p:nvPr/>
          </p:nvSpPr>
          <p:spPr>
            <a:xfrm>
              <a:off x="162000" y="1489444"/>
              <a:ext cx="4495725" cy="48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358FC9-7687-4F1E-8143-25E6083735E0}"/>
                </a:ext>
              </a:extLst>
            </p:cNvPr>
            <p:cNvSpPr txBox="1"/>
            <p:nvPr/>
          </p:nvSpPr>
          <p:spPr>
            <a:xfrm>
              <a:off x="4705426" y="1508439"/>
              <a:ext cx="3249608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자동차와 통신하여 모터 제어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04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B4C37-197A-4AD6-AEA6-84A3247F205A}"/>
              </a:ext>
            </a:extLst>
          </p:cNvPr>
          <p:cNvSpPr txBox="1"/>
          <p:nvPr/>
        </p:nvSpPr>
        <p:spPr>
          <a:xfrm>
            <a:off x="-3310125" y="206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A643-B370-44A3-8D1B-08FC7CAA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81" y="1047464"/>
            <a:ext cx="6478836" cy="5702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30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B9F6F-BC7F-4C71-AC39-26517CAC162E}"/>
              </a:ext>
            </a:extLst>
          </p:cNvPr>
          <p:cNvSpPr txBox="1"/>
          <p:nvPr/>
        </p:nvSpPr>
        <p:spPr>
          <a:xfrm>
            <a:off x="-3310125" y="197180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계획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AICarDemo">
            <a:hlinkClick r:id="" action="ppaction://media"/>
            <a:extLst>
              <a:ext uri="{FF2B5EF4-FFF2-40B4-BE49-F238E27FC236}">
                <a16:creationId xmlns:a16="http://schemas.microsoft.com/office/drawing/2014/main" id="{5A8D175E-AA32-45F7-9FC0-8F35A6633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4598" y="1184825"/>
            <a:ext cx="9702802" cy="5457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4289DE-452C-458F-8A2B-FE0A5D1A93FD}"/>
              </a:ext>
            </a:extLst>
          </p:cNvPr>
          <p:cNvSpPr txBox="1"/>
          <p:nvPr/>
        </p:nvSpPr>
        <p:spPr>
          <a:xfrm>
            <a:off x="12740638" y="197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42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계획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C2E9F-ED72-4E30-A4C9-32E89E9E5EB2}"/>
              </a:ext>
            </a:extLst>
          </p:cNvPr>
          <p:cNvSpPr txBox="1"/>
          <p:nvPr/>
        </p:nvSpPr>
        <p:spPr>
          <a:xfrm>
            <a:off x="12740640" y="180819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11EAC-F267-4A1A-A2E8-49C3BDD2DC42}"/>
              </a:ext>
            </a:extLst>
          </p:cNvPr>
          <p:cNvSpPr txBox="1"/>
          <p:nvPr/>
        </p:nvSpPr>
        <p:spPr>
          <a:xfrm>
            <a:off x="548640" y="3248025"/>
            <a:ext cx="11087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실제 하드웨어에 적용하여 주행</a:t>
            </a:r>
          </a:p>
        </p:txBody>
      </p:sp>
    </p:spTree>
    <p:extLst>
      <p:ext uri="{BB962C8B-B14F-4D97-AF65-F5344CB8AC3E}">
        <p14:creationId xmlns:p14="http://schemas.microsoft.com/office/powerpoint/2010/main" val="167059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계획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C3A0F-7DA4-41D0-B780-BF452AD48138}"/>
              </a:ext>
            </a:extLst>
          </p:cNvPr>
          <p:cNvSpPr txBox="1"/>
          <p:nvPr/>
        </p:nvSpPr>
        <p:spPr>
          <a:xfrm>
            <a:off x="548640" y="6067669"/>
            <a:ext cx="11087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실제 하드웨어에 적용하여 주행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089DDC-9E0B-47CE-9280-3585819C9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32" y="1102361"/>
            <a:ext cx="6979918" cy="465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38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358884-310B-4EFD-A7AA-E86347B256A6}"/>
              </a:ext>
            </a:extLst>
          </p:cNvPr>
          <p:cNvGrpSpPr/>
          <p:nvPr/>
        </p:nvGrpSpPr>
        <p:grpSpPr>
          <a:xfrm rot="21141737">
            <a:off x="-570339" y="2652412"/>
            <a:ext cx="13332677" cy="3216719"/>
            <a:chOff x="0" y="141564"/>
            <a:chExt cx="12192001" cy="10322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6F333-7A3D-4243-88ED-270FB8637185}"/>
                </a:ext>
              </a:extLst>
            </p:cNvPr>
            <p:cNvSpPr/>
            <p:nvPr/>
          </p:nvSpPr>
          <p:spPr>
            <a:xfrm>
              <a:off x="1" y="141564"/>
              <a:ext cx="12192000" cy="10322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F79EBE-8729-478E-95FC-77B37157315F}"/>
                </a:ext>
              </a:extLst>
            </p:cNvPr>
            <p:cNvSpPr/>
            <p:nvPr/>
          </p:nvSpPr>
          <p:spPr>
            <a:xfrm>
              <a:off x="0" y="206241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0389C3-CE55-40A3-8680-1D5B7D21F6F4}"/>
                </a:ext>
              </a:extLst>
            </p:cNvPr>
            <p:cNvSpPr/>
            <p:nvPr/>
          </p:nvSpPr>
          <p:spPr>
            <a:xfrm>
              <a:off x="0" y="10889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A8C61D-B5AC-4CC6-BD3A-52CC8AB0EA22}"/>
              </a:ext>
            </a:extLst>
          </p:cNvPr>
          <p:cNvSpPr txBox="1"/>
          <p:nvPr/>
        </p:nvSpPr>
        <p:spPr>
          <a:xfrm rot="21120000">
            <a:off x="12834063" y="1425433"/>
            <a:ext cx="11365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  <a:endParaRPr lang="ko-KR" altLang="en-US" sz="1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48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358884-310B-4EFD-A7AA-E86347B256A6}"/>
              </a:ext>
            </a:extLst>
          </p:cNvPr>
          <p:cNvGrpSpPr/>
          <p:nvPr/>
        </p:nvGrpSpPr>
        <p:grpSpPr>
          <a:xfrm rot="21141737">
            <a:off x="-570339" y="2652412"/>
            <a:ext cx="13332677" cy="3216719"/>
            <a:chOff x="0" y="141564"/>
            <a:chExt cx="12192001" cy="10322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6F333-7A3D-4243-88ED-270FB8637185}"/>
                </a:ext>
              </a:extLst>
            </p:cNvPr>
            <p:cNvSpPr/>
            <p:nvPr/>
          </p:nvSpPr>
          <p:spPr>
            <a:xfrm>
              <a:off x="1" y="141564"/>
              <a:ext cx="12192000" cy="10322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F79EBE-8729-478E-95FC-77B37157315F}"/>
                </a:ext>
              </a:extLst>
            </p:cNvPr>
            <p:cNvSpPr/>
            <p:nvPr/>
          </p:nvSpPr>
          <p:spPr>
            <a:xfrm>
              <a:off x="0" y="206241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0389C3-CE55-40A3-8680-1D5B7D21F6F4}"/>
                </a:ext>
              </a:extLst>
            </p:cNvPr>
            <p:cNvSpPr/>
            <p:nvPr/>
          </p:nvSpPr>
          <p:spPr>
            <a:xfrm>
              <a:off x="0" y="10889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A8C61D-B5AC-4CC6-BD3A-52CC8AB0EA22}"/>
              </a:ext>
            </a:extLst>
          </p:cNvPr>
          <p:cNvSpPr txBox="1"/>
          <p:nvPr/>
        </p:nvSpPr>
        <p:spPr>
          <a:xfrm rot="21120000">
            <a:off x="413463" y="3279632"/>
            <a:ext cx="11365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  <a:endParaRPr lang="ko-KR" altLang="en-US" sz="1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9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88D556E-39CD-46C9-A3F7-692212A3BB6E}"/>
              </a:ext>
            </a:extLst>
          </p:cNvPr>
          <p:cNvGrpSpPr/>
          <p:nvPr/>
        </p:nvGrpSpPr>
        <p:grpSpPr>
          <a:xfrm>
            <a:off x="-225893" y="2084250"/>
            <a:ext cx="12417893" cy="2416505"/>
            <a:chOff x="-99787" y="141564"/>
            <a:chExt cx="12417893" cy="12050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2082373-8A53-4ACE-8E28-F8070BF92C6A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AA69B46-9A55-455C-BC2E-9283113CA543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935367" y="2784670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</a:t>
            </a:r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AICAR</a:t>
            </a:r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도록 추적 방식</a:t>
            </a:r>
          </a:p>
        </p:txBody>
      </p:sp>
    </p:spTree>
    <p:extLst>
      <p:ext uri="{BB962C8B-B14F-4D97-AF65-F5344CB8AC3E}">
        <p14:creationId xmlns:p14="http://schemas.microsoft.com/office/powerpoint/2010/main" val="63462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7E71EB7-A380-4089-BBBB-020B41C627BE}"/>
              </a:ext>
            </a:extLst>
          </p:cNvPr>
          <p:cNvGrpSpPr/>
          <p:nvPr/>
        </p:nvGrpSpPr>
        <p:grpSpPr>
          <a:xfrm>
            <a:off x="-225893" y="2084250"/>
            <a:ext cx="12417893" cy="2416505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F30284-470C-4CED-8281-BA311CEBEB02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F5BE20-C04B-4A6F-AE53-AEF8A50648DD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D49CF91-7ED9-4BFB-AA95-7E5857278813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51FB9A-0997-4FDD-94B1-6B00D488C3C2}"/>
              </a:ext>
            </a:extLst>
          </p:cNvPr>
          <p:cNvSpPr txBox="1"/>
          <p:nvPr/>
        </p:nvSpPr>
        <p:spPr>
          <a:xfrm>
            <a:off x="935367" y="2784670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방식의 문제점</a:t>
            </a:r>
          </a:p>
        </p:txBody>
      </p:sp>
    </p:spTree>
    <p:extLst>
      <p:ext uri="{BB962C8B-B14F-4D97-AF65-F5344CB8AC3E}">
        <p14:creationId xmlns:p14="http://schemas.microsoft.com/office/powerpoint/2010/main" val="280321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8B11AF-D3FC-48D8-BCA9-3E2A93D8195E}"/>
              </a:ext>
            </a:extLst>
          </p:cNvPr>
          <p:cNvGrpSpPr/>
          <p:nvPr/>
        </p:nvGrpSpPr>
        <p:grpSpPr>
          <a:xfrm>
            <a:off x="-3294792" y="1530713"/>
            <a:ext cx="3135135" cy="1015663"/>
            <a:chOff x="910157" y="1733381"/>
            <a:chExt cx="3135135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9A2D84-B78B-467D-9E6E-553BD1B63684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작품 소개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F55DC9-A497-43BA-A687-2EB1A609164F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5A24156-02A2-48E4-9CAF-551C415E9F21}"/>
              </a:ext>
            </a:extLst>
          </p:cNvPr>
          <p:cNvGrpSpPr/>
          <p:nvPr/>
        </p:nvGrpSpPr>
        <p:grpSpPr>
          <a:xfrm>
            <a:off x="-3294792" y="2474928"/>
            <a:ext cx="3135135" cy="1015663"/>
            <a:chOff x="910157" y="1733381"/>
            <a:chExt cx="3135135" cy="101566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43348E-0FCA-4690-80FC-13D5D6048EF8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사용 기술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D987A8-93F3-41D9-83E5-D7D8437D7308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F8477B7-3377-4E52-8225-1AC6B3682E21}"/>
              </a:ext>
            </a:extLst>
          </p:cNvPr>
          <p:cNvGrpSpPr/>
          <p:nvPr/>
        </p:nvGrpSpPr>
        <p:grpSpPr>
          <a:xfrm>
            <a:off x="-3294792" y="3419143"/>
            <a:ext cx="3135135" cy="1015663"/>
            <a:chOff x="910157" y="1733381"/>
            <a:chExt cx="3135135" cy="10156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1903A8-8E17-48AC-A454-9400991D6A38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소스 코드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158DA7-5E28-49C3-8253-486EAB094C4B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AAAFB02-DFDE-407A-A53F-79EB18184B33}"/>
              </a:ext>
            </a:extLst>
          </p:cNvPr>
          <p:cNvGrpSpPr/>
          <p:nvPr/>
        </p:nvGrpSpPr>
        <p:grpSpPr>
          <a:xfrm>
            <a:off x="-3294792" y="4363358"/>
            <a:ext cx="2232643" cy="1015663"/>
            <a:chOff x="910157" y="1733381"/>
            <a:chExt cx="2232643" cy="10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418971-16B5-4770-ACD2-00DE52E58ECB}"/>
                </a:ext>
              </a:extLst>
            </p:cNvPr>
            <p:cNvSpPr txBox="1"/>
            <p:nvPr/>
          </p:nvSpPr>
          <p:spPr>
            <a:xfrm>
              <a:off x="2169457" y="2041128"/>
              <a:ext cx="97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시연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3A2826-F762-4679-AEF8-C859CCE65149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E7AA385-CC11-4AF8-AFCE-241200DAF160}"/>
              </a:ext>
            </a:extLst>
          </p:cNvPr>
          <p:cNvGrpSpPr/>
          <p:nvPr/>
        </p:nvGrpSpPr>
        <p:grpSpPr>
          <a:xfrm>
            <a:off x="-3294792" y="5307575"/>
            <a:ext cx="3135135" cy="1015663"/>
            <a:chOff x="910157" y="1733381"/>
            <a:chExt cx="3135135" cy="10156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E2BAF-C461-4030-90C5-8BB1A022BDB1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향후 계획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128B22-017F-41E5-8456-A668E71A5700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73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7A00D0E-D01F-4F5B-8CA2-BCA76177F98A}"/>
              </a:ext>
            </a:extLst>
          </p:cNvPr>
          <p:cNvGrpSpPr/>
          <p:nvPr/>
        </p:nvGrpSpPr>
        <p:grpSpPr>
          <a:xfrm>
            <a:off x="-225893" y="2084250"/>
            <a:ext cx="12417893" cy="2416505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F413727-98BC-4584-9D8D-BEB5D01DB07D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8FCCC4-37DF-456F-AFA6-3192E83B3A59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8C1EE-3B0C-48C0-8F7D-DBEFD63667C2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EB26C3-6DB4-4771-AC39-EAA94A6F3C40}"/>
              </a:ext>
            </a:extLst>
          </p:cNvPr>
          <p:cNvSpPr txBox="1"/>
          <p:nvPr/>
        </p:nvSpPr>
        <p:spPr>
          <a:xfrm>
            <a:off x="935367" y="2784670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해결 방법</a:t>
            </a:r>
          </a:p>
        </p:txBody>
      </p:sp>
    </p:spTree>
    <p:extLst>
      <p:ext uri="{BB962C8B-B14F-4D97-AF65-F5344CB8AC3E}">
        <p14:creationId xmlns:p14="http://schemas.microsoft.com/office/powerpoint/2010/main" val="109205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2568B9-FDC2-44E0-81C1-360197AD7ECA}"/>
              </a:ext>
            </a:extLst>
          </p:cNvPr>
          <p:cNvGrpSpPr/>
          <p:nvPr/>
        </p:nvGrpSpPr>
        <p:grpSpPr>
          <a:xfrm>
            <a:off x="-225893" y="2084250"/>
            <a:ext cx="12417893" cy="2416505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D3423F-9707-4093-B3F9-69BE91F22BB4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9E249D3-DC2B-428E-AA10-B93B41158E90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A5309D-6C06-4C3E-A1C4-82DF8A936FD4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17657D-9CF5-4C13-BFAE-EAE9CDF48EEC}"/>
              </a:ext>
            </a:extLst>
          </p:cNvPr>
          <p:cNvSpPr txBox="1"/>
          <p:nvPr/>
        </p:nvSpPr>
        <p:spPr>
          <a:xfrm>
            <a:off x="935367" y="2784670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</p:spTree>
    <p:extLst>
      <p:ext uri="{BB962C8B-B14F-4D97-AF65-F5344CB8AC3E}">
        <p14:creationId xmlns:p14="http://schemas.microsoft.com/office/powerpoint/2010/main" val="145331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2568B9-FDC2-44E0-81C1-360197AD7ECA}"/>
              </a:ext>
            </a:extLst>
          </p:cNvPr>
          <p:cNvGrpSpPr/>
          <p:nvPr/>
        </p:nvGrpSpPr>
        <p:grpSpPr>
          <a:xfrm>
            <a:off x="-112947" y="0"/>
            <a:ext cx="12417893" cy="1470608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D3423F-9707-4093-B3F9-69BE91F22BB4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9E249D3-DC2B-428E-AA10-B93B41158E90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A5309D-6C06-4C3E-A1C4-82DF8A936FD4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17657D-9CF5-4C13-BFAE-EAE9CDF48EEC}"/>
              </a:ext>
            </a:extLst>
          </p:cNvPr>
          <p:cNvSpPr txBox="1"/>
          <p:nvPr/>
        </p:nvSpPr>
        <p:spPr>
          <a:xfrm>
            <a:off x="1048313" y="319186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722A-4423-4CF0-A9D7-805545AAF489}"/>
              </a:ext>
            </a:extLst>
          </p:cNvPr>
          <p:cNvSpPr txBox="1"/>
          <p:nvPr/>
        </p:nvSpPr>
        <p:spPr>
          <a:xfrm>
            <a:off x="2069912" y="5806758"/>
            <a:ext cx="8025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road-segmentation-adas-0001 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모델</a:t>
            </a:r>
          </a:p>
        </p:txBody>
      </p:sp>
      <p:pic>
        <p:nvPicPr>
          <p:cNvPr id="1026" name="Picture 2" descr="road-segmentation-adas-0001 - OpenVINO™ Toolkit">
            <a:extLst>
              <a:ext uri="{FF2B5EF4-FFF2-40B4-BE49-F238E27FC236}">
                <a16:creationId xmlns:a16="http://schemas.microsoft.com/office/drawing/2014/main" id="{2691CB3D-3D49-4223-8690-66FEE4005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59" y="1725696"/>
            <a:ext cx="6708556" cy="382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85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2568B9-FDC2-44E0-81C1-360197AD7ECA}"/>
              </a:ext>
            </a:extLst>
          </p:cNvPr>
          <p:cNvGrpSpPr/>
          <p:nvPr/>
        </p:nvGrpSpPr>
        <p:grpSpPr>
          <a:xfrm>
            <a:off x="-112947" y="0"/>
            <a:ext cx="12417893" cy="1470608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D3423F-9707-4093-B3F9-69BE91F22BB4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9E249D3-DC2B-428E-AA10-B93B41158E90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A5309D-6C06-4C3E-A1C4-82DF8A936FD4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17657D-9CF5-4C13-BFAE-EAE9CDF48EEC}"/>
              </a:ext>
            </a:extLst>
          </p:cNvPr>
          <p:cNvSpPr txBox="1"/>
          <p:nvPr/>
        </p:nvSpPr>
        <p:spPr>
          <a:xfrm>
            <a:off x="1048313" y="319186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972BBA-6BCA-46F4-9A19-DFFA8A4F4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75" y="1681603"/>
            <a:ext cx="6960524" cy="3977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001867-F9BC-4C58-90AA-DAE24628577E}"/>
              </a:ext>
            </a:extLst>
          </p:cNvPr>
          <p:cNvSpPr txBox="1"/>
          <p:nvPr/>
        </p:nvSpPr>
        <p:spPr>
          <a:xfrm>
            <a:off x="2445667" y="5863155"/>
            <a:ext cx="732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896x512 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크기의 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2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차원 배열 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4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08651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2568B9-FDC2-44E0-81C1-360197AD7ECA}"/>
              </a:ext>
            </a:extLst>
          </p:cNvPr>
          <p:cNvGrpSpPr/>
          <p:nvPr/>
        </p:nvGrpSpPr>
        <p:grpSpPr>
          <a:xfrm>
            <a:off x="-112947" y="0"/>
            <a:ext cx="12417893" cy="1470608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D3423F-9707-4093-B3F9-69BE91F22BB4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9E249D3-DC2B-428E-AA10-B93B41158E90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A5309D-6C06-4C3E-A1C4-82DF8A936FD4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17657D-9CF5-4C13-BFAE-EAE9CDF48EEC}"/>
              </a:ext>
            </a:extLst>
          </p:cNvPr>
          <p:cNvSpPr txBox="1"/>
          <p:nvPr/>
        </p:nvSpPr>
        <p:spPr>
          <a:xfrm>
            <a:off x="1048313" y="319186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D88DD-39E2-45E6-8025-8B522A3C2B9C}"/>
              </a:ext>
            </a:extLst>
          </p:cNvPr>
          <p:cNvSpPr txBox="1"/>
          <p:nvPr/>
        </p:nvSpPr>
        <p:spPr>
          <a:xfrm>
            <a:off x="2445667" y="5863155"/>
            <a:ext cx="732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threshold 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함수로 이진화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388257-B725-484D-AE08-C9E80BB5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23" y="1591630"/>
            <a:ext cx="7216672" cy="4123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406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2568B9-FDC2-44E0-81C1-360197AD7ECA}"/>
              </a:ext>
            </a:extLst>
          </p:cNvPr>
          <p:cNvGrpSpPr/>
          <p:nvPr/>
        </p:nvGrpSpPr>
        <p:grpSpPr>
          <a:xfrm>
            <a:off x="-112947" y="0"/>
            <a:ext cx="12417893" cy="1470608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D3423F-9707-4093-B3F9-69BE91F22BB4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9E249D3-DC2B-428E-AA10-B93B41158E90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A5309D-6C06-4C3E-A1C4-82DF8A936FD4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17657D-9CF5-4C13-BFAE-EAE9CDF48EEC}"/>
              </a:ext>
            </a:extLst>
          </p:cNvPr>
          <p:cNvSpPr txBox="1"/>
          <p:nvPr/>
        </p:nvSpPr>
        <p:spPr>
          <a:xfrm>
            <a:off x="1048313" y="319186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BCFE-A1E1-4CF0-80C8-BB3D7A83DBC2}"/>
              </a:ext>
            </a:extLst>
          </p:cNvPr>
          <p:cNvSpPr txBox="1"/>
          <p:nvPr/>
        </p:nvSpPr>
        <p:spPr>
          <a:xfrm>
            <a:off x="2445667" y="5863155"/>
            <a:ext cx="732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HoughLinesP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함수로 직선 추출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C84DB-AB54-400A-B8E2-4F4D0DF99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28" y="1671311"/>
            <a:ext cx="6922422" cy="395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579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2568B9-FDC2-44E0-81C1-360197AD7ECA}"/>
              </a:ext>
            </a:extLst>
          </p:cNvPr>
          <p:cNvGrpSpPr/>
          <p:nvPr/>
        </p:nvGrpSpPr>
        <p:grpSpPr>
          <a:xfrm>
            <a:off x="-112947" y="0"/>
            <a:ext cx="12417893" cy="1470608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D3423F-9707-4093-B3F9-69BE91F22BB4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9E249D3-DC2B-428E-AA10-B93B41158E90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A5309D-6C06-4C3E-A1C4-82DF8A936FD4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17657D-9CF5-4C13-BFAE-EAE9CDF48EEC}"/>
              </a:ext>
            </a:extLst>
          </p:cNvPr>
          <p:cNvSpPr txBox="1"/>
          <p:nvPr/>
        </p:nvSpPr>
        <p:spPr>
          <a:xfrm>
            <a:off x="1048313" y="319186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FA986-64BC-4F2D-8552-6E7FB7961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43" y="1694255"/>
            <a:ext cx="6904192" cy="3945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93D91A-CB2A-44E0-B50B-11E77FCA99AA}"/>
              </a:ext>
            </a:extLst>
          </p:cNvPr>
          <p:cNvSpPr txBox="1"/>
          <p:nvPr/>
        </p:nvSpPr>
        <p:spPr>
          <a:xfrm>
            <a:off x="2445667" y="5863155"/>
            <a:ext cx="732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평균값 계산으로 차선 좌표 추출</a:t>
            </a:r>
          </a:p>
        </p:txBody>
      </p:sp>
    </p:spTree>
    <p:extLst>
      <p:ext uri="{BB962C8B-B14F-4D97-AF65-F5344CB8AC3E}">
        <p14:creationId xmlns:p14="http://schemas.microsoft.com/office/powerpoint/2010/main" val="338612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2568B9-FDC2-44E0-81C1-360197AD7ECA}"/>
              </a:ext>
            </a:extLst>
          </p:cNvPr>
          <p:cNvGrpSpPr/>
          <p:nvPr/>
        </p:nvGrpSpPr>
        <p:grpSpPr>
          <a:xfrm>
            <a:off x="-112947" y="0"/>
            <a:ext cx="12417893" cy="1470608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D3423F-9707-4093-B3F9-69BE91F22BB4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9E249D3-DC2B-428E-AA10-B93B41158E90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A5309D-6C06-4C3E-A1C4-82DF8A936FD4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17657D-9CF5-4C13-BFAE-EAE9CDF48EEC}"/>
              </a:ext>
            </a:extLst>
          </p:cNvPr>
          <p:cNvSpPr txBox="1"/>
          <p:nvPr/>
        </p:nvSpPr>
        <p:spPr>
          <a:xfrm>
            <a:off x="1048313" y="319186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49D6C5-5D3A-4A12-895E-59A75612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90" y="1671311"/>
            <a:ext cx="8301820" cy="474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41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2568B9-FDC2-44E0-81C1-360197AD7ECA}"/>
              </a:ext>
            </a:extLst>
          </p:cNvPr>
          <p:cNvGrpSpPr/>
          <p:nvPr/>
        </p:nvGrpSpPr>
        <p:grpSpPr>
          <a:xfrm>
            <a:off x="-225893" y="2084250"/>
            <a:ext cx="12417893" cy="2416505"/>
            <a:chOff x="-99787" y="141564"/>
            <a:chExt cx="12417893" cy="12050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D3423F-9707-4093-B3F9-69BE91F22BB4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9E249D3-DC2B-428E-AA10-B93B41158E90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A5309D-6C06-4C3E-A1C4-82DF8A936FD4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17657D-9CF5-4C13-BFAE-EAE9CDF48EEC}"/>
              </a:ext>
            </a:extLst>
          </p:cNvPr>
          <p:cNvSpPr txBox="1"/>
          <p:nvPr/>
        </p:nvSpPr>
        <p:spPr>
          <a:xfrm>
            <a:off x="935367" y="2784670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동작 방식</a:t>
            </a:r>
          </a:p>
        </p:txBody>
      </p:sp>
    </p:spTree>
    <p:extLst>
      <p:ext uri="{BB962C8B-B14F-4D97-AF65-F5344CB8AC3E}">
        <p14:creationId xmlns:p14="http://schemas.microsoft.com/office/powerpoint/2010/main" val="155442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486050-ED72-4432-93E4-CA332293F469}"/>
              </a:ext>
            </a:extLst>
          </p:cNvPr>
          <p:cNvGrpSpPr/>
          <p:nvPr/>
        </p:nvGrpSpPr>
        <p:grpSpPr>
          <a:xfrm>
            <a:off x="-225893" y="2084250"/>
            <a:ext cx="12417893" cy="2416505"/>
            <a:chOff x="-99787" y="141564"/>
            <a:chExt cx="12417893" cy="1205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7467FF-6F7E-431D-90FC-AD0285788D35}"/>
                </a:ext>
              </a:extLst>
            </p:cNvPr>
            <p:cNvSpPr/>
            <p:nvPr/>
          </p:nvSpPr>
          <p:spPr>
            <a:xfrm>
              <a:off x="0" y="141564"/>
              <a:ext cx="12296503" cy="1205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39F720-787A-4E6A-838B-C2BF415DA4AD}"/>
                </a:ext>
              </a:extLst>
            </p:cNvPr>
            <p:cNvCxnSpPr>
              <a:cxnSpLocks/>
            </p:cNvCxnSpPr>
            <p:nvPr/>
          </p:nvCxnSpPr>
          <p:spPr>
            <a:xfrm>
              <a:off x="-99787" y="238649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15FDAFB-AF42-4348-B653-DB23C5E9FF68}"/>
                </a:ext>
              </a:extLst>
            </p:cNvPr>
            <p:cNvCxnSpPr>
              <a:cxnSpLocks/>
            </p:cNvCxnSpPr>
            <p:nvPr/>
          </p:nvCxnSpPr>
          <p:spPr>
            <a:xfrm>
              <a:off x="-73468" y="1225550"/>
              <a:ext cx="123915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0B6AB6-218B-4CE9-A47D-F6AD7DE7BCE0}"/>
              </a:ext>
            </a:extLst>
          </p:cNvPr>
          <p:cNvSpPr txBox="1"/>
          <p:nvPr/>
        </p:nvSpPr>
        <p:spPr>
          <a:xfrm>
            <a:off x="935367" y="2784670"/>
            <a:ext cx="1006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계획</a:t>
            </a:r>
            <a:endParaRPr lang="en-US" altLang="ko-KR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181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8B11AF-D3FC-48D8-BCA9-3E2A93D8195E}"/>
              </a:ext>
            </a:extLst>
          </p:cNvPr>
          <p:cNvGrpSpPr/>
          <p:nvPr/>
        </p:nvGrpSpPr>
        <p:grpSpPr>
          <a:xfrm>
            <a:off x="1306236" y="1530713"/>
            <a:ext cx="3135135" cy="1015663"/>
            <a:chOff x="910157" y="1733381"/>
            <a:chExt cx="3135135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9A2D84-B78B-467D-9E6E-553BD1B63684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작품 소개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F55DC9-A497-43BA-A687-2EB1A609164F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5A24156-02A2-48E4-9CAF-551C415E9F21}"/>
              </a:ext>
            </a:extLst>
          </p:cNvPr>
          <p:cNvGrpSpPr/>
          <p:nvPr/>
        </p:nvGrpSpPr>
        <p:grpSpPr>
          <a:xfrm>
            <a:off x="2582499" y="2474928"/>
            <a:ext cx="3135135" cy="1015663"/>
            <a:chOff x="910157" y="1733381"/>
            <a:chExt cx="3135135" cy="101566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43348E-0FCA-4690-80FC-13D5D6048EF8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사용 기술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D987A8-93F3-41D9-83E5-D7D8437D7308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F8477B7-3377-4E52-8225-1AC6B3682E21}"/>
              </a:ext>
            </a:extLst>
          </p:cNvPr>
          <p:cNvGrpSpPr/>
          <p:nvPr/>
        </p:nvGrpSpPr>
        <p:grpSpPr>
          <a:xfrm>
            <a:off x="3858762" y="3419143"/>
            <a:ext cx="3135135" cy="1015663"/>
            <a:chOff x="910157" y="1733381"/>
            <a:chExt cx="3135135" cy="10156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1903A8-8E17-48AC-A454-9400991D6A38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소스 코드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158DA7-5E28-49C3-8253-486EAB094C4B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AAAFB02-DFDE-407A-A53F-79EB18184B33}"/>
              </a:ext>
            </a:extLst>
          </p:cNvPr>
          <p:cNvGrpSpPr/>
          <p:nvPr/>
        </p:nvGrpSpPr>
        <p:grpSpPr>
          <a:xfrm>
            <a:off x="5135025" y="4363358"/>
            <a:ext cx="2232643" cy="1015663"/>
            <a:chOff x="910157" y="1733381"/>
            <a:chExt cx="2232643" cy="10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418971-16B5-4770-ACD2-00DE52E58ECB}"/>
                </a:ext>
              </a:extLst>
            </p:cNvPr>
            <p:cNvSpPr txBox="1"/>
            <p:nvPr/>
          </p:nvSpPr>
          <p:spPr>
            <a:xfrm>
              <a:off x="2169457" y="2041128"/>
              <a:ext cx="97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시연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3A2826-F762-4679-AEF8-C859CCE65149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E7AA385-CC11-4AF8-AFCE-241200DAF160}"/>
              </a:ext>
            </a:extLst>
          </p:cNvPr>
          <p:cNvGrpSpPr/>
          <p:nvPr/>
        </p:nvGrpSpPr>
        <p:grpSpPr>
          <a:xfrm>
            <a:off x="6411289" y="5307575"/>
            <a:ext cx="3135135" cy="1015663"/>
            <a:chOff x="910157" y="1733381"/>
            <a:chExt cx="3135135" cy="10156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4E2BAF-C461-4030-90C5-8BB1A022BDB1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향후 계획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128B22-017F-41E5-8456-A668E71A5700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108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FFFCCC-843D-43F1-88F4-FCE6C9343AB4}"/>
              </a:ext>
            </a:extLst>
          </p:cNvPr>
          <p:cNvGrpSpPr/>
          <p:nvPr/>
        </p:nvGrpSpPr>
        <p:grpSpPr>
          <a:xfrm>
            <a:off x="13060086" y="1530713"/>
            <a:ext cx="3135135" cy="1015663"/>
            <a:chOff x="910157" y="1733381"/>
            <a:chExt cx="3135135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3D8E71-2430-4F65-B5E4-41AE6D40B274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작품 소개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B8A28B-4DAC-4685-9957-F17FEFBC9D7C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A8AE5A-723F-464C-A2FD-02DFC2CB9F06}"/>
              </a:ext>
            </a:extLst>
          </p:cNvPr>
          <p:cNvGrpSpPr/>
          <p:nvPr/>
        </p:nvGrpSpPr>
        <p:grpSpPr>
          <a:xfrm>
            <a:off x="13060086" y="2474928"/>
            <a:ext cx="3135135" cy="1015663"/>
            <a:chOff x="910157" y="1733381"/>
            <a:chExt cx="3135135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D730B9-53CA-46ED-9746-DA19E3AD036B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사용 기술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C8B72-7C6C-42E3-B2A6-8560D682AA0A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F35CFFD-CB06-4DC5-A7F9-8941926A4597}"/>
              </a:ext>
            </a:extLst>
          </p:cNvPr>
          <p:cNvGrpSpPr/>
          <p:nvPr/>
        </p:nvGrpSpPr>
        <p:grpSpPr>
          <a:xfrm>
            <a:off x="13060086" y="3419143"/>
            <a:ext cx="3135135" cy="1015663"/>
            <a:chOff x="910157" y="1733381"/>
            <a:chExt cx="3135135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0BADD9-A397-4A20-A342-DE3C180FB364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소스 코드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A86044-0338-447B-9982-E0697F46A66E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CE7232B-2908-4FB3-9144-D7C3D14866CE}"/>
              </a:ext>
            </a:extLst>
          </p:cNvPr>
          <p:cNvGrpSpPr/>
          <p:nvPr/>
        </p:nvGrpSpPr>
        <p:grpSpPr>
          <a:xfrm>
            <a:off x="13060086" y="4363358"/>
            <a:ext cx="2232643" cy="1015663"/>
            <a:chOff x="910157" y="1733381"/>
            <a:chExt cx="2232643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EA5E03-E939-4756-A010-153E6DD9B229}"/>
                </a:ext>
              </a:extLst>
            </p:cNvPr>
            <p:cNvSpPr txBox="1"/>
            <p:nvPr/>
          </p:nvSpPr>
          <p:spPr>
            <a:xfrm>
              <a:off x="2169457" y="2041128"/>
              <a:ext cx="973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시연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6999B2-1F52-4DE1-A086-25830D51009E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E3DD2E-17CF-4B14-957B-BB3612B962AE}"/>
              </a:ext>
            </a:extLst>
          </p:cNvPr>
          <p:cNvGrpSpPr/>
          <p:nvPr/>
        </p:nvGrpSpPr>
        <p:grpSpPr>
          <a:xfrm>
            <a:off x="13060086" y="5307575"/>
            <a:ext cx="3135135" cy="1015663"/>
            <a:chOff x="910157" y="1733381"/>
            <a:chExt cx="3135135" cy="10156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187A5D-92DD-488C-A19D-F68D5D8C1923}"/>
                </a:ext>
              </a:extLst>
            </p:cNvPr>
            <p:cNvSpPr txBox="1"/>
            <p:nvPr/>
          </p:nvSpPr>
          <p:spPr>
            <a:xfrm>
              <a:off x="2169457" y="2041128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Aharoni" panose="02010803020104030203" pitchFamily="2" charset="-79"/>
                  <a:ea typeface="에스코어 드림 5 Medium" panose="020B0503030302020204" pitchFamily="34" charset="-127"/>
                  <a:cs typeface="Aharoni" panose="02010803020104030203" pitchFamily="2" charset="-79"/>
                </a:rPr>
                <a:t>향후 계획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055F1A-B90D-4CA6-AA2D-87517C075DB8}"/>
                </a:ext>
              </a:extLst>
            </p:cNvPr>
            <p:cNvSpPr txBox="1"/>
            <p:nvPr/>
          </p:nvSpPr>
          <p:spPr>
            <a:xfrm flipH="1">
              <a:off x="910157" y="1733381"/>
              <a:ext cx="1259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</a:t>
              </a:r>
              <a:endParaRPr lang="ko-KR" altLang="en-US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75358DF-A43E-4EFF-9158-9AACFAE7CAAF}"/>
              </a:ext>
            </a:extLst>
          </p:cNvPr>
          <p:cNvSpPr txBox="1"/>
          <p:nvPr/>
        </p:nvSpPr>
        <p:spPr>
          <a:xfrm>
            <a:off x="-3035801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작품소개</a:t>
            </a:r>
            <a:endParaRPr lang="en-US" altLang="ko-KR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68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작품소개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08BDD-4CD1-4D65-BA4B-3C64101A21CA}"/>
              </a:ext>
            </a:extLst>
          </p:cNvPr>
          <p:cNvSpPr txBox="1"/>
          <p:nvPr/>
        </p:nvSpPr>
        <p:spPr>
          <a:xfrm>
            <a:off x="1253109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10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작품소개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08BDD-4CD1-4D65-BA4B-3C64101A21CA}"/>
              </a:ext>
            </a:extLst>
          </p:cNvPr>
          <p:cNvSpPr txBox="1"/>
          <p:nvPr/>
        </p:nvSpPr>
        <p:spPr>
          <a:xfrm>
            <a:off x="-3310122" y="222970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기술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84A5D-2397-4AD9-AEA3-0B88985EB3C6}"/>
              </a:ext>
            </a:extLst>
          </p:cNvPr>
          <p:cNvSpPr txBox="1"/>
          <p:nvPr/>
        </p:nvSpPr>
        <p:spPr>
          <a:xfrm>
            <a:off x="2432507" y="2105025"/>
            <a:ext cx="73269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AI Car</a:t>
            </a:r>
            <a:endParaRPr lang="ko-KR" altLang="en-US" sz="1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3783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작품소개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08BDD-4CD1-4D65-BA4B-3C64101A21CA}"/>
              </a:ext>
            </a:extLst>
          </p:cNvPr>
          <p:cNvSpPr txBox="1"/>
          <p:nvPr/>
        </p:nvSpPr>
        <p:spPr>
          <a:xfrm>
            <a:off x="-3310122" y="222970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기술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45064-4D3D-4FE1-8021-65DF4F3FBF34}"/>
              </a:ext>
            </a:extLst>
          </p:cNvPr>
          <p:cNvSpPr txBox="1"/>
          <p:nvPr/>
        </p:nvSpPr>
        <p:spPr>
          <a:xfrm>
            <a:off x="821266" y="4424172"/>
            <a:ext cx="1054946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인공지능으로 도로를 분류하고 차선을 찾아내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스스로 도로를 주행하는 자동차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934EE-2B52-4721-8B8A-CD0B0DA6D3C6}"/>
              </a:ext>
            </a:extLst>
          </p:cNvPr>
          <p:cNvSpPr txBox="1"/>
          <p:nvPr/>
        </p:nvSpPr>
        <p:spPr>
          <a:xfrm>
            <a:off x="2432507" y="2105025"/>
            <a:ext cx="73269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haroni" panose="02010803020104030203" pitchFamily="2" charset="-79"/>
              </a:rPr>
              <a:t>AI Car</a:t>
            </a:r>
            <a:endParaRPr lang="ko-KR" altLang="en-US" sz="1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6441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6B295A88-C6B7-4675-BBA3-24B1E60EDA37}"/>
              </a:ext>
            </a:extLst>
          </p:cNvPr>
          <p:cNvGrpSpPr/>
          <p:nvPr/>
        </p:nvGrpSpPr>
        <p:grpSpPr>
          <a:xfrm>
            <a:off x="-1" y="83030"/>
            <a:ext cx="12192002" cy="903464"/>
            <a:chOff x="-1" y="83030"/>
            <a:chExt cx="12192002" cy="9034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E45238-B8B7-43C6-AEB0-0D0DA944DD37}"/>
                </a:ext>
              </a:extLst>
            </p:cNvPr>
            <p:cNvSpPr/>
            <p:nvPr/>
          </p:nvSpPr>
          <p:spPr>
            <a:xfrm>
              <a:off x="1" y="83030"/>
              <a:ext cx="12192000" cy="9034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D064D44-5B00-49F6-8AE6-65A505427F97}"/>
                </a:ext>
              </a:extLst>
            </p:cNvPr>
            <p:cNvSpPr/>
            <p:nvPr/>
          </p:nvSpPr>
          <p:spPr>
            <a:xfrm>
              <a:off x="0" y="144000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E2DE2D-05B1-4C64-A016-C92B4465A389}"/>
                </a:ext>
              </a:extLst>
            </p:cNvPr>
            <p:cNvSpPr/>
            <p:nvPr/>
          </p:nvSpPr>
          <p:spPr>
            <a:xfrm>
              <a:off x="-1" y="905233"/>
              <a:ext cx="12192000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491C57-9D33-48EF-B5E5-C6ED24D506B0}"/>
              </a:ext>
            </a:extLst>
          </p:cNvPr>
          <p:cNvSpPr txBox="1"/>
          <p:nvPr/>
        </p:nvSpPr>
        <p:spPr>
          <a:xfrm>
            <a:off x="548640" y="215347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기술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B5DE1-3BB2-42B7-B5F7-FA15DC27F117}"/>
              </a:ext>
            </a:extLst>
          </p:cNvPr>
          <p:cNvSpPr txBox="1"/>
          <p:nvPr/>
        </p:nvSpPr>
        <p:spPr>
          <a:xfrm>
            <a:off x="12588240" y="144000"/>
            <a:ext cx="331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작품소개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47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262</Words>
  <Application>Microsoft Office PowerPoint</Application>
  <PresentationFormat>와이드스크린</PresentationFormat>
  <Paragraphs>139</Paragraphs>
  <Slides>39</Slides>
  <Notes>35</Notes>
  <HiddenSlides>12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에스코어 드림 6 Bold</vt:lpstr>
      <vt:lpstr>나눔스퀘어_ac ExtraBold</vt:lpstr>
      <vt:lpstr>Aharoni</vt:lpstr>
      <vt:lpstr>나눔스퀘어라운드 ExtraBold</vt:lpstr>
      <vt:lpstr>맑은 고딕</vt:lpstr>
      <vt:lpstr>Arial</vt:lpstr>
      <vt:lpstr>배달의민족 도현</vt:lpstr>
      <vt:lpstr>Arial Black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송하</dc:creator>
  <cp:lastModifiedBy>heo sin</cp:lastModifiedBy>
  <cp:revision>32</cp:revision>
  <dcterms:created xsi:type="dcterms:W3CDTF">2021-03-24T03:24:01Z</dcterms:created>
  <dcterms:modified xsi:type="dcterms:W3CDTF">2021-04-14T13:26:35Z</dcterms:modified>
</cp:coreProperties>
</file>